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
  </p:notesMasterIdLst>
  <p:sldIdLst>
    <p:sldId id="257" r:id="rId2"/>
    <p:sldId id="4086" r:id="rId3"/>
    <p:sldId id="4087" r:id="rId4"/>
    <p:sldId id="4085" r:id="rId5"/>
    <p:sldId id="4089" r:id="rId6"/>
    <p:sldId id="4084" r:id="rId7"/>
    <p:sldId id="4088" r:id="rId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60" autoAdjust="0"/>
    <p:restoredTop sz="94660"/>
  </p:normalViewPr>
  <p:slideViewPr>
    <p:cSldViewPr snapToGrid="0">
      <p:cViewPr varScale="1">
        <p:scale>
          <a:sx n="73" d="100"/>
          <a:sy n="73" d="100"/>
        </p:scale>
        <p:origin x="840" y="60"/>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2024/1/27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eff665547/SkillShare-MOFA/raw/master/MOFA.pdf" TargetMode="Externa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jeff665547/SkillShare-UMAP-and-t-SNE/raw/master/From%20t-SNE%20to%20UMAP.pdf" TargetMode="Externa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jeff665547/SkillShare-SCVIS/raw/master/SCVIS%20A%20VAE-based%20approach.pdf"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 (3)</a:t>
            </a:r>
            <a:br>
              <a:rPr lang="en-US" altLang="zh-TW" dirty="0"/>
            </a:br>
            <a:r>
              <a:rPr lang="en-US" altLang="zh-TW" dirty="0"/>
              <a:t>Speech Materials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
        <p:nvSpPr>
          <p:cNvPr id="4" name="標題 1">
            <a:extLst>
              <a:ext uri="{FF2B5EF4-FFF2-40B4-BE49-F238E27FC236}">
                <a16:creationId xmlns:a16="http://schemas.microsoft.com/office/drawing/2014/main" id="{ADE5FE38-F59B-B744-A5BF-BE669F251708}"/>
              </a:ext>
            </a:extLst>
          </p:cNvPr>
          <p:cNvSpPr txBox="1">
            <a:spLocks/>
          </p:cNvSpPr>
          <p:nvPr/>
        </p:nvSpPr>
        <p:spPr>
          <a:xfrm>
            <a:off x="522514" y="6032670"/>
            <a:ext cx="8098972" cy="3028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1" kern="1200">
                <a:solidFill>
                  <a:schemeClr val="tx1"/>
                </a:solidFill>
                <a:latin typeface="+mj-lt"/>
                <a:ea typeface="+mj-ea"/>
                <a:cs typeface="+mj-cs"/>
              </a:defRPr>
            </a:lvl1pPr>
          </a:lstStyle>
          <a:p>
            <a:r>
              <a:rPr lang="en-US" altLang="zh-TW" sz="1200" dirty="0">
                <a:solidFill>
                  <a:srgbClr val="FF0000"/>
                </a:solidFill>
              </a:rPr>
              <a:t>The subsequent slides only showcase a few parts of the work materials and results.</a:t>
            </a:r>
            <a:endParaRPr lang="zh-TW" altLang="en-US" sz="1200" dirty="0">
              <a:solidFill>
                <a:srgbClr val="FF0000"/>
              </a:solidFill>
            </a:endParaRPr>
          </a:p>
        </p:txBody>
      </p:sp>
    </p:spTree>
    <p:extLst>
      <p:ext uri="{BB962C8B-B14F-4D97-AF65-F5344CB8AC3E}">
        <p14:creationId xmlns:p14="http://schemas.microsoft.com/office/powerpoint/2010/main" val="2531297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258792" cy="1470025"/>
          </a:xfrm>
        </p:spPr>
        <p:txBody>
          <a:bodyPr/>
          <a:lstStyle/>
          <a:p>
            <a:r>
              <a:rPr lang="en-US" altLang="zh-TW" dirty="0"/>
              <a:t>Multi-Omics Factor Analysis (MOFA)</a:t>
            </a:r>
            <a:br>
              <a:rPr lang="en-US" altLang="zh-TW" dirty="0"/>
            </a:br>
            <a:r>
              <a:rPr lang="en-US" altLang="zh-TW" dirty="0"/>
              <a:t>A Framework for Unsupervised Integration of Multi-omics Data Sets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708305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11" name="標題 1">
            <a:extLst>
              <a:ext uri="{FF2B5EF4-FFF2-40B4-BE49-F238E27FC236}">
                <a16:creationId xmlns:a16="http://schemas.microsoft.com/office/drawing/2014/main" id="{309B842A-A4B1-BF4A-94CD-EE8BD01A28FC}"/>
              </a:ext>
            </a:extLst>
          </p:cNvPr>
          <p:cNvSpPr>
            <a:spLocks noGrp="1"/>
          </p:cNvSpPr>
          <p:nvPr>
            <p:ph type="title"/>
          </p:nvPr>
        </p:nvSpPr>
        <p:spPr>
          <a:xfrm>
            <a:off x="457200" y="229974"/>
            <a:ext cx="5194800" cy="850106"/>
          </a:xfrm>
        </p:spPr>
        <p:txBody>
          <a:bodyPr/>
          <a:lstStyle/>
          <a:p>
            <a:r>
              <a:rPr lang="en-US" altLang="zh-TW" dirty="0"/>
              <a:t>Materials</a:t>
            </a:r>
            <a:endParaRPr lang="zh-TW" altLang="en-US" dirty="0"/>
          </a:p>
        </p:txBody>
      </p:sp>
      <p:sp>
        <p:nvSpPr>
          <p:cNvPr id="12" name="Rectangle 11">
            <a:extLst>
              <a:ext uri="{FF2B5EF4-FFF2-40B4-BE49-F238E27FC236}">
                <a16:creationId xmlns:a16="http://schemas.microsoft.com/office/drawing/2014/main" id="{420430FC-873E-4042-B5C6-D99643D482B0}"/>
              </a:ext>
            </a:extLst>
          </p:cNvPr>
          <p:cNvSpPr/>
          <p:nvPr/>
        </p:nvSpPr>
        <p:spPr>
          <a:xfrm>
            <a:off x="1314400" y="5939988"/>
            <a:ext cx="6858000" cy="369332"/>
          </a:xfrm>
          <a:prstGeom prst="rect">
            <a:avLst/>
          </a:prstGeom>
        </p:spPr>
        <p:txBody>
          <a:bodyPr wrap="square">
            <a:spAutoFit/>
          </a:bodyPr>
          <a:lstStyle/>
          <a:p>
            <a:r>
              <a:rPr lang="en-US" dirty="0">
                <a:hlinkClick r:id="rId2"/>
              </a:rPr>
              <a:t>https://github.com/jeff665547/SkillShare-MOFA/raw/master/MOFA.pdf</a:t>
            </a:r>
            <a:endParaRPr lang="en-US" dirty="0"/>
          </a:p>
        </p:txBody>
      </p:sp>
      <p:pic>
        <p:nvPicPr>
          <p:cNvPr id="13" name="Picture 12">
            <a:extLst>
              <a:ext uri="{FF2B5EF4-FFF2-40B4-BE49-F238E27FC236}">
                <a16:creationId xmlns:a16="http://schemas.microsoft.com/office/drawing/2014/main" id="{57A46A70-A07B-7B41-A356-1DE1653759E8}"/>
              </a:ext>
            </a:extLst>
          </p:cNvPr>
          <p:cNvPicPr>
            <a:picLocks noChangeAspect="1"/>
          </p:cNvPicPr>
          <p:nvPr/>
        </p:nvPicPr>
        <p:blipFill rotWithShape="1">
          <a:blip r:embed="rId3"/>
          <a:srcRect b="424"/>
          <a:stretch/>
        </p:blipFill>
        <p:spPr>
          <a:xfrm>
            <a:off x="485800" y="1394844"/>
            <a:ext cx="3753692" cy="2161571"/>
          </a:xfrm>
          <a:prstGeom prst="rect">
            <a:avLst/>
          </a:prstGeom>
        </p:spPr>
      </p:pic>
      <p:pic>
        <p:nvPicPr>
          <p:cNvPr id="14" name="Picture 13">
            <a:extLst>
              <a:ext uri="{FF2B5EF4-FFF2-40B4-BE49-F238E27FC236}">
                <a16:creationId xmlns:a16="http://schemas.microsoft.com/office/drawing/2014/main" id="{76AAD7DE-1529-C94E-81C2-C7379C7D4F05}"/>
              </a:ext>
            </a:extLst>
          </p:cNvPr>
          <p:cNvPicPr>
            <a:picLocks noChangeAspect="1"/>
          </p:cNvPicPr>
          <p:nvPr/>
        </p:nvPicPr>
        <p:blipFill>
          <a:blip r:embed="rId4"/>
          <a:stretch>
            <a:fillRect/>
          </a:stretch>
        </p:blipFill>
        <p:spPr>
          <a:xfrm>
            <a:off x="4524497" y="1394844"/>
            <a:ext cx="3323975" cy="2250881"/>
          </a:xfrm>
          <a:prstGeom prst="rect">
            <a:avLst/>
          </a:prstGeom>
        </p:spPr>
      </p:pic>
      <p:pic>
        <p:nvPicPr>
          <p:cNvPr id="15" name="Picture 14">
            <a:extLst>
              <a:ext uri="{FF2B5EF4-FFF2-40B4-BE49-F238E27FC236}">
                <a16:creationId xmlns:a16="http://schemas.microsoft.com/office/drawing/2014/main" id="{CCB1DF6D-50F6-8946-89A5-F3E657B899E0}"/>
              </a:ext>
            </a:extLst>
          </p:cNvPr>
          <p:cNvPicPr>
            <a:picLocks noChangeAspect="1"/>
          </p:cNvPicPr>
          <p:nvPr/>
        </p:nvPicPr>
        <p:blipFill>
          <a:blip r:embed="rId5"/>
          <a:stretch>
            <a:fillRect/>
          </a:stretch>
        </p:blipFill>
        <p:spPr>
          <a:xfrm>
            <a:off x="456774" y="3759114"/>
            <a:ext cx="3782718" cy="2180874"/>
          </a:xfrm>
          <a:prstGeom prst="rect">
            <a:avLst/>
          </a:prstGeom>
        </p:spPr>
      </p:pic>
      <p:pic>
        <p:nvPicPr>
          <p:cNvPr id="16" name="Picture 15">
            <a:extLst>
              <a:ext uri="{FF2B5EF4-FFF2-40B4-BE49-F238E27FC236}">
                <a16:creationId xmlns:a16="http://schemas.microsoft.com/office/drawing/2014/main" id="{DAD16BCE-F5B8-694E-8DE3-BD89F46C9299}"/>
              </a:ext>
            </a:extLst>
          </p:cNvPr>
          <p:cNvPicPr>
            <a:picLocks noChangeAspect="1"/>
          </p:cNvPicPr>
          <p:nvPr/>
        </p:nvPicPr>
        <p:blipFill>
          <a:blip r:embed="rId6"/>
          <a:stretch>
            <a:fillRect/>
          </a:stretch>
        </p:blipFill>
        <p:spPr>
          <a:xfrm>
            <a:off x="4427687" y="3698260"/>
            <a:ext cx="4259113" cy="2302583"/>
          </a:xfrm>
          <a:prstGeom prst="rect">
            <a:avLst/>
          </a:prstGeom>
        </p:spPr>
      </p:pic>
    </p:spTree>
    <p:extLst>
      <p:ext uri="{BB962C8B-B14F-4D97-AF65-F5344CB8AC3E}">
        <p14:creationId xmlns:p14="http://schemas.microsoft.com/office/powerpoint/2010/main" val="421263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Dimension Reduction Techniques</a:t>
            </a:r>
            <a:br>
              <a:rPr kumimoji="1" lang="en-US" altLang="zh-TW" dirty="0"/>
            </a:br>
            <a:r>
              <a:rPr kumimoji="1" lang="en-US" altLang="zh-TW" dirty="0"/>
              <a:t>From t-SNE to UMAP</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177373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Materials</a:t>
            </a:r>
            <a:endParaRPr lang="zh-TW" altLang="en-US" dirty="0"/>
          </a:p>
        </p:txBody>
      </p:sp>
      <p:sp>
        <p:nvSpPr>
          <p:cNvPr id="2" name="Rectangle 1">
            <a:extLst>
              <a:ext uri="{FF2B5EF4-FFF2-40B4-BE49-F238E27FC236}">
                <a16:creationId xmlns:a16="http://schemas.microsoft.com/office/drawing/2014/main" id="{E5623037-5D1B-964A-921F-68311B715201}"/>
              </a:ext>
            </a:extLst>
          </p:cNvPr>
          <p:cNvSpPr/>
          <p:nvPr/>
        </p:nvSpPr>
        <p:spPr>
          <a:xfrm>
            <a:off x="599705" y="5662989"/>
            <a:ext cx="8087095" cy="646331"/>
          </a:xfrm>
          <a:prstGeom prst="rect">
            <a:avLst/>
          </a:prstGeom>
        </p:spPr>
        <p:txBody>
          <a:bodyPr wrap="square">
            <a:spAutoFit/>
          </a:bodyPr>
          <a:lstStyle/>
          <a:p>
            <a:r>
              <a:rPr lang="en-US" dirty="0">
                <a:hlinkClick r:id="rId2"/>
              </a:rPr>
              <a:t>https://github.com/jeff665547/SkillShare-UMAP-and-t-SNE/raw/master/From%20t-SNE%20to%20UMAP.pdf</a:t>
            </a:r>
            <a:endParaRPr lang="en-US" dirty="0"/>
          </a:p>
        </p:txBody>
      </p:sp>
      <p:pic>
        <p:nvPicPr>
          <p:cNvPr id="8" name="Picture 7">
            <a:extLst>
              <a:ext uri="{FF2B5EF4-FFF2-40B4-BE49-F238E27FC236}">
                <a16:creationId xmlns:a16="http://schemas.microsoft.com/office/drawing/2014/main" id="{656365AD-2A0B-734E-ABD5-64E6ED472D66}"/>
              </a:ext>
            </a:extLst>
          </p:cNvPr>
          <p:cNvPicPr>
            <a:picLocks noChangeAspect="1"/>
          </p:cNvPicPr>
          <p:nvPr/>
        </p:nvPicPr>
        <p:blipFill>
          <a:blip r:embed="rId3"/>
          <a:stretch>
            <a:fillRect/>
          </a:stretch>
        </p:blipFill>
        <p:spPr>
          <a:xfrm>
            <a:off x="457200" y="1284797"/>
            <a:ext cx="3329585" cy="1806071"/>
          </a:xfrm>
          <a:prstGeom prst="rect">
            <a:avLst/>
          </a:prstGeom>
        </p:spPr>
      </p:pic>
      <p:pic>
        <p:nvPicPr>
          <p:cNvPr id="36" name="Picture 35">
            <a:extLst>
              <a:ext uri="{FF2B5EF4-FFF2-40B4-BE49-F238E27FC236}">
                <a16:creationId xmlns:a16="http://schemas.microsoft.com/office/drawing/2014/main" id="{669762FA-7FD2-E246-A617-2F913600BDB8}"/>
              </a:ext>
            </a:extLst>
          </p:cNvPr>
          <p:cNvPicPr>
            <a:picLocks noChangeAspect="1"/>
          </p:cNvPicPr>
          <p:nvPr/>
        </p:nvPicPr>
        <p:blipFill>
          <a:blip r:embed="rId4"/>
          <a:stretch>
            <a:fillRect/>
          </a:stretch>
        </p:blipFill>
        <p:spPr>
          <a:xfrm>
            <a:off x="4643252" y="1284797"/>
            <a:ext cx="3509702" cy="1793504"/>
          </a:xfrm>
          <a:prstGeom prst="rect">
            <a:avLst/>
          </a:prstGeom>
        </p:spPr>
      </p:pic>
      <p:pic>
        <p:nvPicPr>
          <p:cNvPr id="37" name="Picture 36">
            <a:extLst>
              <a:ext uri="{FF2B5EF4-FFF2-40B4-BE49-F238E27FC236}">
                <a16:creationId xmlns:a16="http://schemas.microsoft.com/office/drawing/2014/main" id="{5A54E9F9-F58B-EA47-B646-51A3AACEC85D}"/>
              </a:ext>
            </a:extLst>
          </p:cNvPr>
          <p:cNvPicPr>
            <a:picLocks noChangeAspect="1"/>
          </p:cNvPicPr>
          <p:nvPr/>
        </p:nvPicPr>
        <p:blipFill>
          <a:blip r:embed="rId5"/>
          <a:stretch>
            <a:fillRect/>
          </a:stretch>
        </p:blipFill>
        <p:spPr>
          <a:xfrm>
            <a:off x="457200" y="3503343"/>
            <a:ext cx="3383701" cy="1757426"/>
          </a:xfrm>
          <a:prstGeom prst="rect">
            <a:avLst/>
          </a:prstGeom>
        </p:spPr>
      </p:pic>
      <p:pic>
        <p:nvPicPr>
          <p:cNvPr id="38" name="Picture 37">
            <a:extLst>
              <a:ext uri="{FF2B5EF4-FFF2-40B4-BE49-F238E27FC236}">
                <a16:creationId xmlns:a16="http://schemas.microsoft.com/office/drawing/2014/main" id="{D766EE95-69A2-014C-857C-436DC9614559}"/>
              </a:ext>
            </a:extLst>
          </p:cNvPr>
          <p:cNvPicPr>
            <a:picLocks noChangeAspect="1"/>
          </p:cNvPicPr>
          <p:nvPr/>
        </p:nvPicPr>
        <p:blipFill>
          <a:blip r:embed="rId6"/>
          <a:stretch>
            <a:fillRect/>
          </a:stretch>
        </p:blipFill>
        <p:spPr>
          <a:xfrm>
            <a:off x="4643253" y="3503344"/>
            <a:ext cx="3374570" cy="1757426"/>
          </a:xfrm>
          <a:prstGeom prst="rect">
            <a:avLst/>
          </a:prstGeom>
        </p:spPr>
      </p:pic>
    </p:spTree>
    <p:extLst>
      <p:ext uri="{BB962C8B-B14F-4D97-AF65-F5344CB8AC3E}">
        <p14:creationId xmlns:p14="http://schemas.microsoft.com/office/powerpoint/2010/main" val="219031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847809"/>
          </a:xfrm>
        </p:spPr>
        <p:txBody>
          <a:bodyPr>
            <a:normAutofit/>
          </a:bodyPr>
          <a:lstStyle/>
          <a:p>
            <a:r>
              <a:rPr lang="en-US" dirty="0"/>
              <a:t>Interpretable Dimensionality Reduction of Single Cell Transcriptome Data with Deep Generative Models (SCVIS)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863699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11" name="標題 1">
            <a:extLst>
              <a:ext uri="{FF2B5EF4-FFF2-40B4-BE49-F238E27FC236}">
                <a16:creationId xmlns:a16="http://schemas.microsoft.com/office/drawing/2014/main" id="{7EC09F7B-AEEF-D44A-91C7-ED85760C94E2}"/>
              </a:ext>
            </a:extLst>
          </p:cNvPr>
          <p:cNvSpPr>
            <a:spLocks noGrp="1"/>
          </p:cNvSpPr>
          <p:nvPr>
            <p:ph type="title"/>
          </p:nvPr>
        </p:nvSpPr>
        <p:spPr>
          <a:xfrm>
            <a:off x="457200" y="229974"/>
            <a:ext cx="5194800" cy="850106"/>
          </a:xfrm>
        </p:spPr>
        <p:txBody>
          <a:bodyPr/>
          <a:lstStyle/>
          <a:p>
            <a:r>
              <a:rPr lang="en-US" altLang="zh-TW" dirty="0"/>
              <a:t>Materials</a:t>
            </a:r>
            <a:endParaRPr lang="zh-TW" altLang="en-US" dirty="0"/>
          </a:p>
        </p:txBody>
      </p:sp>
      <p:sp>
        <p:nvSpPr>
          <p:cNvPr id="12" name="Rectangle 11">
            <a:extLst>
              <a:ext uri="{FF2B5EF4-FFF2-40B4-BE49-F238E27FC236}">
                <a16:creationId xmlns:a16="http://schemas.microsoft.com/office/drawing/2014/main" id="{4E48C1DB-480B-FA4E-A1D1-336A65B21FB5}"/>
              </a:ext>
            </a:extLst>
          </p:cNvPr>
          <p:cNvSpPr/>
          <p:nvPr/>
        </p:nvSpPr>
        <p:spPr>
          <a:xfrm>
            <a:off x="485800" y="5662989"/>
            <a:ext cx="8235264" cy="646331"/>
          </a:xfrm>
          <a:prstGeom prst="rect">
            <a:avLst/>
          </a:prstGeom>
        </p:spPr>
        <p:txBody>
          <a:bodyPr wrap="square">
            <a:spAutoFit/>
          </a:bodyPr>
          <a:lstStyle/>
          <a:p>
            <a:r>
              <a:rPr lang="en-US" dirty="0">
                <a:hlinkClick r:id="rId2"/>
              </a:rPr>
              <a:t>https://github.com/jeff665547/SkillShare-SCVIS/raw/master/SCVIS%20A%20VAE-based%20approach.pdf</a:t>
            </a:r>
            <a:endParaRPr lang="en-US" dirty="0"/>
          </a:p>
        </p:txBody>
      </p:sp>
      <p:pic>
        <p:nvPicPr>
          <p:cNvPr id="13" name="Picture 12">
            <a:extLst>
              <a:ext uri="{FF2B5EF4-FFF2-40B4-BE49-F238E27FC236}">
                <a16:creationId xmlns:a16="http://schemas.microsoft.com/office/drawing/2014/main" id="{D30A9FCE-97BD-3D4E-8DA3-322A1D3D388F}"/>
              </a:ext>
            </a:extLst>
          </p:cNvPr>
          <p:cNvPicPr>
            <a:picLocks noChangeAspect="1"/>
          </p:cNvPicPr>
          <p:nvPr/>
        </p:nvPicPr>
        <p:blipFill>
          <a:blip r:embed="rId3"/>
          <a:stretch>
            <a:fillRect/>
          </a:stretch>
        </p:blipFill>
        <p:spPr>
          <a:xfrm>
            <a:off x="485800" y="1245439"/>
            <a:ext cx="3361195" cy="2114955"/>
          </a:xfrm>
          <a:prstGeom prst="rect">
            <a:avLst/>
          </a:prstGeom>
        </p:spPr>
      </p:pic>
      <p:pic>
        <p:nvPicPr>
          <p:cNvPr id="14" name="Picture 13">
            <a:extLst>
              <a:ext uri="{FF2B5EF4-FFF2-40B4-BE49-F238E27FC236}">
                <a16:creationId xmlns:a16="http://schemas.microsoft.com/office/drawing/2014/main" id="{2E0FF959-311B-D640-86E3-12BADEEE1607}"/>
              </a:ext>
            </a:extLst>
          </p:cNvPr>
          <p:cNvPicPr>
            <a:picLocks noChangeAspect="1"/>
          </p:cNvPicPr>
          <p:nvPr/>
        </p:nvPicPr>
        <p:blipFill rotWithShape="1">
          <a:blip r:embed="rId4"/>
          <a:srcRect b="921"/>
          <a:stretch/>
        </p:blipFill>
        <p:spPr>
          <a:xfrm>
            <a:off x="4603432" y="1322650"/>
            <a:ext cx="3758036" cy="2037744"/>
          </a:xfrm>
          <a:prstGeom prst="rect">
            <a:avLst/>
          </a:prstGeom>
        </p:spPr>
      </p:pic>
      <p:pic>
        <p:nvPicPr>
          <p:cNvPr id="15" name="Picture 14">
            <a:extLst>
              <a:ext uri="{FF2B5EF4-FFF2-40B4-BE49-F238E27FC236}">
                <a16:creationId xmlns:a16="http://schemas.microsoft.com/office/drawing/2014/main" id="{55241E99-1380-364E-88F8-7AA43C79B08D}"/>
              </a:ext>
            </a:extLst>
          </p:cNvPr>
          <p:cNvPicPr>
            <a:picLocks noChangeAspect="1"/>
          </p:cNvPicPr>
          <p:nvPr/>
        </p:nvPicPr>
        <p:blipFill>
          <a:blip r:embed="rId5"/>
          <a:stretch>
            <a:fillRect/>
          </a:stretch>
        </p:blipFill>
        <p:spPr>
          <a:xfrm>
            <a:off x="592677" y="3442162"/>
            <a:ext cx="3254317" cy="1983969"/>
          </a:xfrm>
          <a:prstGeom prst="rect">
            <a:avLst/>
          </a:prstGeom>
        </p:spPr>
      </p:pic>
      <p:pic>
        <p:nvPicPr>
          <p:cNvPr id="16" name="Picture 15">
            <a:extLst>
              <a:ext uri="{FF2B5EF4-FFF2-40B4-BE49-F238E27FC236}">
                <a16:creationId xmlns:a16="http://schemas.microsoft.com/office/drawing/2014/main" id="{105A666D-3F4E-A243-BCAA-AAAE69E2A02A}"/>
              </a:ext>
            </a:extLst>
          </p:cNvPr>
          <p:cNvPicPr>
            <a:picLocks noChangeAspect="1"/>
          </p:cNvPicPr>
          <p:nvPr/>
        </p:nvPicPr>
        <p:blipFill>
          <a:blip r:embed="rId6"/>
          <a:stretch>
            <a:fillRect/>
          </a:stretch>
        </p:blipFill>
        <p:spPr>
          <a:xfrm>
            <a:off x="4603432" y="3562369"/>
            <a:ext cx="3496960" cy="2031567"/>
          </a:xfrm>
          <a:prstGeom prst="rect">
            <a:avLst/>
          </a:prstGeom>
        </p:spPr>
      </p:pic>
    </p:spTree>
    <p:extLst>
      <p:ext uri="{BB962C8B-B14F-4D97-AF65-F5344CB8AC3E}">
        <p14:creationId xmlns:p14="http://schemas.microsoft.com/office/powerpoint/2010/main" val="1163042126"/>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369704</TotalTime>
  <Words>270</Words>
  <Application>Microsoft Office PowerPoint</Application>
  <PresentationFormat>如螢幕大小 (4:3)</PresentationFormat>
  <Paragraphs>27</Paragraphs>
  <Slides>7</Slides>
  <Notes>0</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7</vt:i4>
      </vt:variant>
    </vt:vector>
  </HeadingPairs>
  <TitlesOfParts>
    <vt:vector size="10" baseType="lpstr">
      <vt:lpstr>Arial</vt:lpstr>
      <vt:lpstr>Calibri</vt:lpstr>
      <vt:lpstr>Centrillion</vt:lpstr>
      <vt:lpstr>Reference (3) Speech Materials</vt:lpstr>
      <vt:lpstr>Multi-Omics Factor Analysis (MOFA) A Framework for Unsupervised Integration of Multi-omics Data Sets</vt:lpstr>
      <vt:lpstr>Materials</vt:lpstr>
      <vt:lpstr>Dimension Reduction Techniques From t-SNE to UMAP</vt:lpstr>
      <vt:lpstr>Materials</vt:lpstr>
      <vt:lpstr>Interpretable Dimensionality Reduction of Single Cell Transcriptome Data with Deep Generative Models (SCVIS)</vt:lpstr>
      <vt:lpstr>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Jeff Ho(何奇軒)</cp:lastModifiedBy>
  <cp:revision>2107</cp:revision>
  <dcterms:created xsi:type="dcterms:W3CDTF">2020-12-11T02:23:44Z</dcterms:created>
  <dcterms:modified xsi:type="dcterms:W3CDTF">2024-01-27T09:49:42Z</dcterms:modified>
</cp:coreProperties>
</file>